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70"/>
  </p:normalViewPr>
  <p:slideViewPr>
    <p:cSldViewPr snapToGrid="0" snapToObjects="1">
      <p:cViewPr>
        <p:scale>
          <a:sx n="128" d="100"/>
          <a:sy n="128" d="100"/>
        </p:scale>
        <p:origin x="-64"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20B2C06-0060-9940-9FFE-40089EB10A86}"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2958467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20B2C06-0060-9940-9FFE-40089EB10A86}"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556348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20B2C06-0060-9940-9FFE-40089EB10A86}"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3998269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20B2C06-0060-9940-9FFE-40089EB10A86}"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1021194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20B2C06-0060-9940-9FFE-40089EB10A86}"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5884723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20B2C06-0060-9940-9FFE-40089EB10A86}" type="datetimeFigureOut">
              <a:rPr lang="en-US" smtClean="0"/>
              <a:t>5/12/18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1292020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20B2C06-0060-9940-9FFE-40089EB10A86}" type="datetimeFigureOut">
              <a:rPr lang="en-US" smtClean="0"/>
              <a:t>5/12/18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1782682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20B2C06-0060-9940-9FFE-40089EB10A86}" type="datetimeFigureOut">
              <a:rPr lang="en-US" smtClean="0"/>
              <a:t>5/12/18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2005830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0B2C06-0060-9940-9FFE-40089EB10A86}" type="datetimeFigureOut">
              <a:rPr lang="en-US" smtClean="0"/>
              <a:t>5/12/18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787477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20B2C06-0060-9940-9FFE-40089EB10A86}" type="datetimeFigureOut">
              <a:rPr lang="en-US" smtClean="0"/>
              <a:t>5/12/18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19082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20B2C06-0060-9940-9FFE-40089EB10A86}" type="datetimeFigureOut">
              <a:rPr lang="en-US" smtClean="0"/>
              <a:t>5/12/18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19D934-E4A7-FE47-9A42-C94126FDF4F5}" type="slidenum">
              <a:rPr lang="en-US" smtClean="0"/>
              <a:t>‹#›</a:t>
            </a:fld>
            <a:endParaRPr lang="en-US"/>
          </a:p>
        </p:txBody>
      </p:sp>
    </p:spTree>
    <p:extLst>
      <p:ext uri="{BB962C8B-B14F-4D97-AF65-F5344CB8AC3E}">
        <p14:creationId xmlns:p14="http://schemas.microsoft.com/office/powerpoint/2010/main" val="104790085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0B2C06-0060-9940-9FFE-40089EB10A86}" type="datetimeFigureOut">
              <a:rPr lang="en-US" smtClean="0"/>
              <a:t>5/12/18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19D934-E4A7-FE47-9A42-C94126FDF4F5}" type="slidenum">
              <a:rPr lang="en-US" smtClean="0"/>
              <a:t>‹#›</a:t>
            </a:fld>
            <a:endParaRPr lang="en-US"/>
          </a:p>
        </p:txBody>
      </p:sp>
    </p:spTree>
    <p:extLst>
      <p:ext uri="{BB962C8B-B14F-4D97-AF65-F5344CB8AC3E}">
        <p14:creationId xmlns:p14="http://schemas.microsoft.com/office/powerpoint/2010/main" val="6621381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jpg"/><Relationship Id="rId5"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Radar Fabrication</a:t>
            </a:r>
            <a:endParaRPr lang="en-US" dirty="0"/>
          </a:p>
        </p:txBody>
      </p:sp>
      <p:sp>
        <p:nvSpPr>
          <p:cNvPr id="3" name="Subtitle 2"/>
          <p:cNvSpPr>
            <a:spLocks noGrp="1"/>
          </p:cNvSpPr>
          <p:nvPr>
            <p:ph type="subTitle" idx="1"/>
          </p:nvPr>
        </p:nvSpPr>
        <p:spPr/>
        <p:txBody>
          <a:bodyPr/>
          <a:lstStyle/>
          <a:p>
            <a:r>
              <a:rPr lang="en-US" dirty="0" smtClean="0"/>
              <a:t>By Anthony Bugatto</a:t>
            </a:r>
            <a:endParaRPr lang="en-US" dirty="0"/>
          </a:p>
        </p:txBody>
      </p:sp>
    </p:spTree>
    <p:extLst>
      <p:ext uri="{BB962C8B-B14F-4D97-AF65-F5344CB8AC3E}">
        <p14:creationId xmlns:p14="http://schemas.microsoft.com/office/powerpoint/2010/main" val="872306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 1: Sonnet Wilkinson Power Divider</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783" y="1690688"/>
            <a:ext cx="6031217" cy="4007585"/>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7297" y="1690688"/>
            <a:ext cx="6094703" cy="4007585"/>
          </a:xfrm>
          <a:prstGeom prst="rect">
            <a:avLst/>
          </a:prstGeom>
        </p:spPr>
      </p:pic>
    </p:spTree>
    <p:extLst>
      <p:ext uri="{BB962C8B-B14F-4D97-AF65-F5344CB8AC3E}">
        <p14:creationId xmlns:p14="http://schemas.microsoft.com/office/powerpoint/2010/main" val="5210075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 2: Wilkinson Power Divider Fabrication</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7470" y="1994845"/>
            <a:ext cx="2800965" cy="373462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7271" y="1986785"/>
            <a:ext cx="2807010" cy="374268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3117" y="1986785"/>
            <a:ext cx="2807823" cy="3743764"/>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48963" y="1986784"/>
            <a:ext cx="2807011" cy="3742681"/>
          </a:xfrm>
          <a:prstGeom prst="rect">
            <a:avLst/>
          </a:prstGeom>
        </p:spPr>
      </p:pic>
      <p:sp>
        <p:nvSpPr>
          <p:cNvPr id="8" name="TextBox 7"/>
          <p:cNvSpPr txBox="1"/>
          <p:nvPr/>
        </p:nvSpPr>
        <p:spPr>
          <a:xfrm>
            <a:off x="1408648" y="5729465"/>
            <a:ext cx="1219199" cy="369332"/>
          </a:xfrm>
          <a:prstGeom prst="rect">
            <a:avLst/>
          </a:prstGeom>
          <a:noFill/>
        </p:spPr>
        <p:txBody>
          <a:bodyPr wrap="square" rtlCol="0">
            <a:spAutoFit/>
          </a:bodyPr>
          <a:lstStyle/>
          <a:p>
            <a:r>
              <a:rPr lang="en-US" smtClean="0"/>
              <a:t>A: S11</a:t>
            </a:r>
            <a:endParaRPr lang="en-US"/>
          </a:p>
        </p:txBody>
      </p:sp>
      <p:sp>
        <p:nvSpPr>
          <p:cNvPr id="9" name="TextBox 8"/>
          <p:cNvSpPr txBox="1"/>
          <p:nvPr/>
        </p:nvSpPr>
        <p:spPr>
          <a:xfrm>
            <a:off x="4325268" y="5746110"/>
            <a:ext cx="1219199" cy="369332"/>
          </a:xfrm>
          <a:prstGeom prst="rect">
            <a:avLst/>
          </a:prstGeom>
          <a:noFill/>
        </p:spPr>
        <p:txBody>
          <a:bodyPr wrap="square" rtlCol="0">
            <a:spAutoFit/>
          </a:bodyPr>
          <a:lstStyle/>
          <a:p>
            <a:r>
              <a:rPr lang="en-US" dirty="0"/>
              <a:t>B</a:t>
            </a:r>
            <a:r>
              <a:rPr lang="en-US" dirty="0" smtClean="0"/>
              <a:t>: S21</a:t>
            </a:r>
            <a:endParaRPr lang="en-US" dirty="0"/>
          </a:p>
        </p:txBody>
      </p:sp>
      <p:sp>
        <p:nvSpPr>
          <p:cNvPr id="10" name="TextBox 9"/>
          <p:cNvSpPr txBox="1"/>
          <p:nvPr/>
        </p:nvSpPr>
        <p:spPr>
          <a:xfrm>
            <a:off x="7152102" y="5729465"/>
            <a:ext cx="1219199" cy="369332"/>
          </a:xfrm>
          <a:prstGeom prst="rect">
            <a:avLst/>
          </a:prstGeom>
          <a:noFill/>
        </p:spPr>
        <p:txBody>
          <a:bodyPr wrap="square" rtlCol="0">
            <a:spAutoFit/>
          </a:bodyPr>
          <a:lstStyle/>
          <a:p>
            <a:r>
              <a:rPr lang="en-US" dirty="0" smtClean="0"/>
              <a:t>C: S31</a:t>
            </a:r>
            <a:endParaRPr lang="en-US" dirty="0"/>
          </a:p>
        </p:txBody>
      </p:sp>
      <p:sp>
        <p:nvSpPr>
          <p:cNvPr id="11" name="TextBox 10"/>
          <p:cNvSpPr txBox="1"/>
          <p:nvPr/>
        </p:nvSpPr>
        <p:spPr>
          <a:xfrm>
            <a:off x="9539551" y="5729465"/>
            <a:ext cx="1588623" cy="369332"/>
          </a:xfrm>
          <a:prstGeom prst="rect">
            <a:avLst/>
          </a:prstGeom>
          <a:noFill/>
        </p:spPr>
        <p:txBody>
          <a:bodyPr wrap="square" rtlCol="0">
            <a:spAutoFit/>
          </a:bodyPr>
          <a:lstStyle/>
          <a:p>
            <a:r>
              <a:rPr lang="en-US" dirty="0"/>
              <a:t>D</a:t>
            </a:r>
            <a:r>
              <a:rPr lang="en-US" smtClean="0"/>
              <a:t>: S22 and S33</a:t>
            </a:r>
            <a:endParaRPr lang="en-US" dirty="0"/>
          </a:p>
        </p:txBody>
      </p:sp>
    </p:spTree>
    <p:extLst>
      <p:ext uri="{BB962C8B-B14F-4D97-AF65-F5344CB8AC3E}">
        <p14:creationId xmlns:p14="http://schemas.microsoft.com/office/powerpoint/2010/main" val="2045352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 2: Wilkinson Power Divider Results</a:t>
            </a:r>
            <a:endParaRPr lang="en-US" dirty="0"/>
          </a:p>
        </p:txBody>
      </p:sp>
      <p:sp>
        <p:nvSpPr>
          <p:cNvPr id="3" name="Content Placeholder 2"/>
          <p:cNvSpPr>
            <a:spLocks noGrp="1"/>
          </p:cNvSpPr>
          <p:nvPr>
            <p:ph idx="1"/>
          </p:nvPr>
        </p:nvSpPr>
        <p:spPr>
          <a:xfrm>
            <a:off x="1321904" y="1690688"/>
            <a:ext cx="9548191" cy="4351338"/>
          </a:xfrm>
        </p:spPr>
        <p:txBody>
          <a:bodyPr/>
          <a:lstStyle/>
          <a:p>
            <a:pPr marL="0" indent="0">
              <a:buNone/>
            </a:pPr>
            <a:r>
              <a:rPr lang="en-US" dirty="0" smtClean="0"/>
              <a:t>The results look nearly identical to the simulation if you note that the network analyzer is measuring on a much larger scale. S11 is very close in that it has a steep attenuation at 2.4GHz, the only difference is that the result is about 20dB while the simulation is about 40dB. S21 and S31 are very accurate in that they are both very close to the 3dB half power attenuation required. S21 is 2.7dB and S31 is 4.8dB but I suspect that is because of the solder going to the port. S22 and S33 are both supposed to be very sharp attenuations of 40+dB. We can see this is evidenced by the simulation results. </a:t>
            </a:r>
            <a:endParaRPr lang="en-US" dirty="0"/>
          </a:p>
        </p:txBody>
      </p:sp>
    </p:spTree>
    <p:extLst>
      <p:ext uri="{BB962C8B-B14F-4D97-AF65-F5344CB8AC3E}">
        <p14:creationId xmlns:p14="http://schemas.microsoft.com/office/powerpoint/2010/main" val="696002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6669" y="2036270"/>
            <a:ext cx="3912476" cy="2010213"/>
          </a:xfrm>
        </p:spPr>
        <p:txBody>
          <a:bodyPr/>
          <a:lstStyle/>
          <a:p>
            <a:r>
              <a:rPr lang="en-US" dirty="0" smtClean="0"/>
              <a:t>Quiz 3: Mixer Geometry</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07467" y="595915"/>
            <a:ext cx="5397167" cy="5160166"/>
          </a:xfrm>
        </p:spPr>
      </p:pic>
    </p:spTree>
    <p:extLst>
      <p:ext uri="{BB962C8B-B14F-4D97-AF65-F5344CB8AC3E}">
        <p14:creationId xmlns:p14="http://schemas.microsoft.com/office/powerpoint/2010/main" val="1778815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993" y="2572297"/>
            <a:ext cx="10515600" cy="1325563"/>
          </a:xfrm>
        </p:spPr>
        <p:txBody>
          <a:bodyPr/>
          <a:lstStyle/>
          <a:p>
            <a:r>
              <a:rPr lang="en-US" dirty="0" smtClean="0"/>
              <a:t>Quiz 3: Mixer Fabrication</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23366" y="365125"/>
            <a:ext cx="4511586" cy="6015449"/>
          </a:xfrm>
        </p:spPr>
      </p:pic>
    </p:spTree>
    <p:extLst>
      <p:ext uri="{BB962C8B-B14F-4D97-AF65-F5344CB8AC3E}">
        <p14:creationId xmlns:p14="http://schemas.microsoft.com/office/powerpoint/2010/main" val="1551148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18452" y="1120499"/>
            <a:ext cx="5155096" cy="1325563"/>
          </a:xfrm>
        </p:spPr>
        <p:txBody>
          <a:bodyPr/>
          <a:lstStyle/>
          <a:p>
            <a:r>
              <a:rPr lang="en-US" dirty="0" smtClean="0"/>
              <a:t>Quiz 3: Mixer Results</a:t>
            </a:r>
            <a:endParaRPr lang="en-US" dirty="0"/>
          </a:p>
        </p:txBody>
      </p:sp>
      <p:sp>
        <p:nvSpPr>
          <p:cNvPr id="3" name="Content Placeholder 2"/>
          <p:cNvSpPr>
            <a:spLocks noGrp="1"/>
          </p:cNvSpPr>
          <p:nvPr>
            <p:ph idx="1"/>
          </p:nvPr>
        </p:nvSpPr>
        <p:spPr>
          <a:xfrm>
            <a:off x="838200" y="2958686"/>
            <a:ext cx="10515600" cy="2895462"/>
          </a:xfrm>
        </p:spPr>
        <p:txBody>
          <a:bodyPr/>
          <a:lstStyle/>
          <a:p>
            <a:pPr marL="0" indent="0">
              <a:buNone/>
            </a:pPr>
            <a:r>
              <a:rPr lang="en-US" dirty="0" smtClean="0"/>
              <a:t>The mixer results are very accurate to what is expected. A mixer is supposed to output the difference between the input signal and output signal (2.4GHz and 2.3GHz). It does this job very well and as you can see there are not only the necessary responses at a single frequency of 105MHz but all of the harmonics as well. In the next step we filter these harmonics out and get a clean response for the system. </a:t>
            </a:r>
            <a:endParaRPr lang="en-US" dirty="0"/>
          </a:p>
        </p:txBody>
      </p:sp>
    </p:spTree>
    <p:extLst>
      <p:ext uri="{BB962C8B-B14F-4D97-AF65-F5344CB8AC3E}">
        <p14:creationId xmlns:p14="http://schemas.microsoft.com/office/powerpoint/2010/main" val="286343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7124" y="91857"/>
            <a:ext cx="4353910" cy="1325563"/>
          </a:xfrm>
        </p:spPr>
        <p:txBody>
          <a:bodyPr/>
          <a:lstStyle/>
          <a:p>
            <a:r>
              <a:rPr lang="en-US" dirty="0" smtClean="0"/>
              <a:t>Quiz 4: Radar Test</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73095" y="1279088"/>
            <a:ext cx="7041968" cy="5281476"/>
          </a:xfrm>
        </p:spPr>
      </p:pic>
    </p:spTree>
    <p:extLst>
      <p:ext uri="{BB962C8B-B14F-4D97-AF65-F5344CB8AC3E}">
        <p14:creationId xmlns:p14="http://schemas.microsoft.com/office/powerpoint/2010/main" val="1621228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3178" y="1090682"/>
            <a:ext cx="5065643" cy="1325563"/>
          </a:xfrm>
        </p:spPr>
        <p:txBody>
          <a:bodyPr/>
          <a:lstStyle/>
          <a:p>
            <a:r>
              <a:rPr lang="en-US" dirty="0" smtClean="0"/>
              <a:t>Quiz 4: Radar Results</a:t>
            </a:r>
            <a:endParaRPr lang="en-US" dirty="0"/>
          </a:p>
        </p:txBody>
      </p:sp>
      <p:sp>
        <p:nvSpPr>
          <p:cNvPr id="3" name="Content Placeholder 2"/>
          <p:cNvSpPr>
            <a:spLocks noGrp="1"/>
          </p:cNvSpPr>
          <p:nvPr>
            <p:ph idx="1"/>
          </p:nvPr>
        </p:nvSpPr>
        <p:spPr>
          <a:xfrm>
            <a:off x="838200" y="2839416"/>
            <a:ext cx="10515600" cy="2408445"/>
          </a:xfrm>
        </p:spPr>
        <p:txBody>
          <a:bodyPr/>
          <a:lstStyle/>
          <a:p>
            <a:pPr marL="0" indent="0">
              <a:buNone/>
            </a:pPr>
            <a:r>
              <a:rPr lang="en-US" dirty="0" smtClean="0"/>
              <a:t>The radar works as expected when connected to a filter, amplifier, and antennas. What we would expect here is a peak when there is motion above the antennas. Just like the expected response we can see in the oscilloscope that on the left there are some peaks and valleys corresponding to waving my hand over the antennas that input into my circuit. </a:t>
            </a:r>
            <a:endParaRPr lang="en-US" dirty="0"/>
          </a:p>
        </p:txBody>
      </p:sp>
    </p:spTree>
    <p:extLst>
      <p:ext uri="{BB962C8B-B14F-4D97-AF65-F5344CB8AC3E}">
        <p14:creationId xmlns:p14="http://schemas.microsoft.com/office/powerpoint/2010/main" val="14536725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334</Words>
  <Application>Microsoft Macintosh PowerPoint</Application>
  <PresentationFormat>Widescreen</PresentationFormat>
  <Paragraphs>17</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Calibri</vt:lpstr>
      <vt:lpstr>Calibri Light</vt:lpstr>
      <vt:lpstr>Arial</vt:lpstr>
      <vt:lpstr>Office Theme</vt:lpstr>
      <vt:lpstr>Radar Fabrication</vt:lpstr>
      <vt:lpstr>Quiz 1: Sonnet Wilkinson Power Divider</vt:lpstr>
      <vt:lpstr>Quiz 2: Wilkinson Power Divider Fabrication</vt:lpstr>
      <vt:lpstr>Quiz 2: Wilkinson Power Divider Results</vt:lpstr>
      <vt:lpstr>Quiz 3: Mixer Geometry</vt:lpstr>
      <vt:lpstr>Quiz 3: Mixer Fabrication</vt:lpstr>
      <vt:lpstr>Quiz 3: Mixer Results</vt:lpstr>
      <vt:lpstr>Quiz 4: Radar Test</vt:lpstr>
      <vt:lpstr>Quiz 4: Radar Results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Radar Fabrication</dc:title>
  <dc:creator>Microsoft Office User</dc:creator>
  <cp:lastModifiedBy>Microsoft Office User</cp:lastModifiedBy>
  <cp:revision>5</cp:revision>
  <dcterms:created xsi:type="dcterms:W3CDTF">2018-05-13T02:53:50Z</dcterms:created>
  <dcterms:modified xsi:type="dcterms:W3CDTF">2018-05-13T05:02:15Z</dcterms:modified>
</cp:coreProperties>
</file>

<file path=docProps/thumbnail.jpeg>
</file>